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4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0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9C"/>
    <a:srgbClr val="FF33CC"/>
    <a:srgbClr val="FFFF00"/>
    <a:srgbClr val="FF0000"/>
    <a:srgbClr val="FF6600"/>
    <a:srgbClr val="C0C0C0"/>
    <a:srgbClr val="A57133"/>
    <a:srgbClr val="0473D8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878" autoAdjust="0"/>
  </p:normalViewPr>
  <p:slideViewPr>
    <p:cSldViewPr>
      <p:cViewPr varScale="1">
        <p:scale>
          <a:sx n="62" d="100"/>
          <a:sy n="62" d="100"/>
        </p:scale>
        <p:origin x="1626" y="60"/>
      </p:cViewPr>
      <p:guideLst>
        <p:guide orient="horz" pos="1920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12"/>
    </p:cViewPr>
  </p:sorterViewPr>
  <p:notesViewPr>
    <p:cSldViewPr>
      <p:cViewPr>
        <p:scale>
          <a:sx n="75" d="100"/>
          <a:sy n="75" d="100"/>
        </p:scale>
        <p:origin x="-4050" y="-642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482" tIns="46241" rIns="92482" bIns="46241" numCol="1" anchor="ctr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US" alt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588" y="0"/>
            <a:ext cx="301148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482" tIns="46241" rIns="92482" bIns="46241" numCol="1" anchor="ctr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endParaRPr lang="en-US" altLang="en-US"/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113"/>
            <a:ext cx="301148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482" tIns="46241" rIns="92482" bIns="46241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US" altLang="en-US"/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588" y="8774113"/>
            <a:ext cx="30114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482" tIns="46241" rIns="92482" bIns="46241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E3631907-D603-4852-B6F0-DBCA097CD6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5935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482" tIns="46241" rIns="92482" bIns="46241" numCol="1" anchor="ctr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US" altLang="en-US"/>
          </a:p>
        </p:txBody>
      </p:sp>
      <p:sp>
        <p:nvSpPr>
          <p:cNvPr id="15155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588" y="0"/>
            <a:ext cx="301148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482" tIns="46241" rIns="92482" bIns="46241" numCol="1" anchor="ctr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endParaRPr lang="en-US" altLang="en-US"/>
          </a:p>
        </p:txBody>
      </p:sp>
      <p:sp>
        <p:nvSpPr>
          <p:cNvPr id="15155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692150"/>
            <a:ext cx="4618037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155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7100" y="4386263"/>
            <a:ext cx="5095875" cy="415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482" tIns="46241" rIns="92482" bIns="462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155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113"/>
            <a:ext cx="301148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482" tIns="46241" rIns="92482" bIns="46241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US" altLang="en-US"/>
          </a:p>
        </p:txBody>
      </p:sp>
      <p:sp>
        <p:nvSpPr>
          <p:cNvPr id="15155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588" y="8774113"/>
            <a:ext cx="30114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482" tIns="46241" rIns="92482" bIns="46241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42DB9C12-819B-4C6E-A23F-D0A46DD96E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13612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16A79D-8ED1-4AF9-B560-34B3D543932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414428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1143000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533400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rgbClr val="005A9C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686800" y="6477000"/>
            <a:ext cx="533400" cy="381000"/>
          </a:xfrm>
        </p:spPr>
        <p:txBody>
          <a:bodyPr/>
          <a:lstStyle>
            <a:lvl1pPr>
              <a:defRPr/>
            </a:lvl1pPr>
          </a:lstStyle>
          <a:p>
            <a:fld id="{5EAB0A9B-59DB-46C8-B3FC-0BD9663B1A8F}" type="slidenum">
              <a:rPr lang="en-US" altLang="en-US" smtClean="0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205812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1143000"/>
            <a:ext cx="8153400" cy="45720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095BD6-0398-4C5A-9605-F50D2EEE82FB}" type="slidenum">
              <a:rPr lang="en-US" altLang="en-US" smtClean="0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210326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2"/>
            <a:ext cx="8229600" cy="4495799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2400"/>
            </a:lvl4pPr>
            <a:lvl5pPr>
              <a:defRPr sz="2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B1CB77-58C3-4FC9-9CEA-D14E6D2E966D}" type="slidenum">
              <a:rPr lang="en-US" altLang="en-US" smtClean="0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700739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3434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3434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9E468F-CA9C-4ECB-B694-8F274275BC20}" type="slidenum">
              <a:rPr lang="en-US" altLang="en-US" smtClean="0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90693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1143000"/>
            <a:ext cx="3962400" cy="42672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4876800" y="1143000"/>
            <a:ext cx="3810000" cy="4267200"/>
          </a:xfrm>
        </p:spPr>
        <p:txBody>
          <a:bodyPr rtlCol="0">
            <a:normAutofit/>
          </a:bodyPr>
          <a:lstStyle>
            <a:lvl1pPr>
              <a:defRPr sz="28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2A095BD6-0398-4C5A-9605-F50D2EEE82FB}" type="slidenum">
              <a:rPr lang="en-US" altLang="en-US" smtClean="0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625806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4450"/>
            <a:ext cx="9220200" cy="691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906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14" name="Text Box 33"/>
          <p:cNvSpPr txBox="1">
            <a:spLocks noChangeArrowheads="1"/>
          </p:cNvSpPr>
          <p:nvPr/>
        </p:nvSpPr>
        <p:spPr bwMode="auto">
          <a:xfrm>
            <a:off x="1588" y="6662738"/>
            <a:ext cx="1762125" cy="19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9pPr>
          </a:lstStyle>
          <a:p>
            <a:pPr algn="r" eaLnBrk="1" hangingPunct="1">
              <a:lnSpc>
                <a:spcPct val="95000"/>
              </a:lnSpc>
              <a:spcBef>
                <a:spcPct val="20000"/>
              </a:spcBef>
              <a:defRPr/>
            </a:pPr>
            <a:r>
              <a:rPr lang="en-US" sz="700" dirty="0" smtClean="0">
                <a:solidFill>
                  <a:srgbClr val="FFFFFF"/>
                </a:solidFill>
                <a:latin typeface="Tahoma" pitchFamily="34" charset="0"/>
                <a:cs typeface="+mn-cs"/>
              </a:rPr>
              <a:t>Copyright © 2015 Greenheck Fan Corp.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10600" y="6477000"/>
            <a:ext cx="533400" cy="381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A095BD6-0398-4C5A-9605-F50D2EEE82FB}" type="slidenum">
              <a:rPr lang="en-US" altLang="en-US" smtClean="0"/>
              <a:pPr/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005A9C"/>
          </a:solidFill>
          <a:latin typeface="Arial"/>
          <a:ea typeface="+mj-ea"/>
          <a:cs typeface="Arial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5A9C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5A9C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5A9C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5A9C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5A9C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5A9C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5A9C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5A9C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81000" y="381000"/>
            <a:ext cx="9906000" cy="1143000"/>
          </a:xfrm>
        </p:spPr>
        <p:txBody>
          <a:bodyPr>
            <a:noAutofit/>
          </a:bodyPr>
          <a:lstStyle/>
          <a:p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Greenheck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Marine</a:t>
            </a:r>
            <a:b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Dampers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505200"/>
            <a:ext cx="1447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505200"/>
            <a:ext cx="685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886200"/>
            <a:ext cx="1727200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200400"/>
            <a:ext cx="1295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8" name="Picture 12" descr="FSD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057400"/>
            <a:ext cx="1752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2" name="Picture 1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886200"/>
            <a:ext cx="1752600" cy="163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4" name="Picture 1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057400"/>
            <a:ext cx="17526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eenheck Template - Standard Scre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eenheck Template.pptx" id="{FF0E2205-A918-4C64-98AB-9D155BEDF03F}" vid="{6396428E-3E98-482C-B914-953484FB588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Corporate_Template_2015</Template>
  <TotalTime>5216</TotalTime>
  <Words>3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Tahoma</vt:lpstr>
      <vt:lpstr>Times New Roman</vt:lpstr>
      <vt:lpstr>ヒラギノ角ゴ Pro W3</vt:lpstr>
      <vt:lpstr>Greenheck Template - Standard Screen</vt:lpstr>
      <vt:lpstr>Greenheck Marine Dampers</vt:lpstr>
    </vt:vector>
  </TitlesOfParts>
  <Company>Greenheck Fan Corp.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DAMPERS</dc:title>
  <dc:creator>Bernett</dc:creator>
  <cp:lastModifiedBy>Subbiah Kalimuthu</cp:lastModifiedBy>
  <cp:revision>256</cp:revision>
  <cp:lastPrinted>2005-12-13T20:00:26Z</cp:lastPrinted>
  <dcterms:created xsi:type="dcterms:W3CDTF">2003-10-09T18:18:25Z</dcterms:created>
  <dcterms:modified xsi:type="dcterms:W3CDTF">2019-10-09T16:31:31Z</dcterms:modified>
</cp:coreProperties>
</file>